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44" y="-8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258870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/>
              <a:t>施錠禁止</a:t>
            </a:r>
            <a:endParaRPr lang="ja-JP" altLang="en-US" sz="17000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322748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7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2503391" y="1085959"/>
            <a:ext cx="4830260" cy="4830260"/>
            <a:chOff x="4619625" y="3232150"/>
            <a:chExt cx="669925" cy="669925"/>
          </a:xfrm>
        </p:grpSpPr>
        <p:sp>
          <p:nvSpPr>
            <p:cNvPr id="12" name="フリーフォーム 11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片側の 2 つの角を切り取った四角形 12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禁止 13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257963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施錠禁止</a:t>
            </a:r>
            <a:endParaRPr kumimoji="1" lang="ja-JP" altLang="en-US" sz="17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3619466" y="1091286"/>
            <a:ext cx="2926080" cy="2926080"/>
            <a:chOff x="4619625" y="3232150"/>
            <a:chExt cx="669925" cy="669925"/>
          </a:xfrm>
        </p:grpSpPr>
        <p:sp>
          <p:nvSpPr>
            <p:cNvPr id="13" name="フリーフォーム 12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片側の 2 つの角を切り取った四角形 13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禁止 14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扉は開けたままで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施錠禁止</a:t>
            </a:r>
            <a:endParaRPr kumimoji="1" lang="ja-JP" altLang="en-US" sz="14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619466" y="1358770"/>
            <a:ext cx="2926080" cy="2926080"/>
            <a:chOff x="4619625" y="3232150"/>
            <a:chExt cx="669925" cy="669925"/>
          </a:xfrm>
        </p:grpSpPr>
        <p:sp>
          <p:nvSpPr>
            <p:cNvPr id="15" name="フリーフォーム 14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片側の 2 つの角を切り取った四角形 15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禁止 16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鍵をかけないで下さい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施錠禁止</a:t>
            </a:r>
            <a:endParaRPr kumimoji="1" lang="ja-JP" altLang="en-US" sz="14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619466" y="1358770"/>
            <a:ext cx="2926080" cy="2926080"/>
            <a:chOff x="4619625" y="3232150"/>
            <a:chExt cx="669925" cy="669925"/>
          </a:xfrm>
        </p:grpSpPr>
        <p:sp>
          <p:nvSpPr>
            <p:cNvPr id="15" name="フリーフォーム 14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片側の 2 つの角を切り取った四角形 15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禁止 16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96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pop729_施錠禁止</dc:title>
  <dc:subject>pop729_施錠禁止</dc:subject>
  <dc:creator>http://peragami.com</dc:creator>
  <cp:lastModifiedBy/>
  <cp:revision>1</cp:revision>
  <dcterms:created xsi:type="dcterms:W3CDTF">2014-07-30T05:46:34Z</dcterms:created>
  <dcterms:modified xsi:type="dcterms:W3CDTF">2016-02-25T06:51:24Z</dcterms:modified>
  <cp:version>1</cp:version>
</cp:coreProperties>
</file>